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7" r:id="rId4"/>
    <p:sldId id="266" r:id="rId5"/>
    <p:sldId id="258" r:id="rId6"/>
    <p:sldId id="265" r:id="rId7"/>
    <p:sldId id="259" r:id="rId8"/>
    <p:sldId id="261" r:id="rId9"/>
    <p:sldId id="260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C80A8-60E0-4592-8140-B11789A80812}" v="6" dt="2025-07-17T16:18:45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MER Austin B * ODF" userId="a39de495-4780-4cd5-b3d2-4f6e2f55b837" providerId="ADAL" clId="{DF5C80A8-60E0-4592-8140-B11789A80812}"/>
    <pc:docChg chg="undo custSel addSld modSld sldOrd">
      <pc:chgData name="REIMER Austin B * ODF" userId="a39de495-4780-4cd5-b3d2-4f6e2f55b837" providerId="ADAL" clId="{DF5C80A8-60E0-4592-8140-B11789A80812}" dt="2025-07-17T18:15:44.141" v="1625" actId="5793"/>
      <pc:docMkLst>
        <pc:docMk/>
      </pc:docMkLst>
      <pc:sldChg chg="addSp delSp modSp mod modNotesTx">
        <pc:chgData name="REIMER Austin B * ODF" userId="a39de495-4780-4cd5-b3d2-4f6e2f55b837" providerId="ADAL" clId="{DF5C80A8-60E0-4592-8140-B11789A80812}" dt="2025-07-17T16:51:40.827" v="1282" actId="20577"/>
        <pc:sldMkLst>
          <pc:docMk/>
          <pc:sldMk cId="3211134301" sldId="256"/>
        </pc:sldMkLst>
        <pc:spChg chg="del mod">
          <ac:chgData name="REIMER Austin B * ODF" userId="a39de495-4780-4cd5-b3d2-4f6e2f55b837" providerId="ADAL" clId="{DF5C80A8-60E0-4592-8140-B11789A80812}" dt="2025-07-17T15:48:49.900" v="716" actId="478"/>
          <ac:spMkLst>
            <pc:docMk/>
            <pc:sldMk cId="3211134301" sldId="256"/>
            <ac:spMk id="2" creationId="{8B8FFBCC-DEF1-4580-D1E0-EFA227059787}"/>
          </ac:spMkLst>
        </pc:spChg>
        <pc:spChg chg="del mod">
          <ac:chgData name="REIMER Austin B * ODF" userId="a39de495-4780-4cd5-b3d2-4f6e2f55b837" providerId="ADAL" clId="{DF5C80A8-60E0-4592-8140-B11789A80812}" dt="2025-07-17T15:49:12.783" v="723" actId="478"/>
          <ac:spMkLst>
            <pc:docMk/>
            <pc:sldMk cId="3211134301" sldId="256"/>
            <ac:spMk id="3" creationId="{30A5F637-9ED2-8D2C-DEE9-4E562FE4A885}"/>
          </ac:spMkLst>
        </pc:spChg>
        <pc:spChg chg="add del mod">
          <ac:chgData name="REIMER Austin B * ODF" userId="a39de495-4780-4cd5-b3d2-4f6e2f55b837" providerId="ADAL" clId="{DF5C80A8-60E0-4592-8140-B11789A80812}" dt="2025-07-17T15:49:08.575" v="720" actId="478"/>
          <ac:spMkLst>
            <pc:docMk/>
            <pc:sldMk cId="3211134301" sldId="256"/>
            <ac:spMk id="5" creationId="{D2368572-1EF7-6167-00C6-7FD0081E30EA}"/>
          </ac:spMkLst>
        </pc:spChg>
        <pc:picChg chg="add">
          <ac:chgData name="REIMER Austin B * ODF" userId="a39de495-4780-4cd5-b3d2-4f6e2f55b837" providerId="ADAL" clId="{DF5C80A8-60E0-4592-8140-B11789A80812}" dt="2025-07-17T15:48:52.685" v="717"/>
          <ac:picMkLst>
            <pc:docMk/>
            <pc:sldMk cId="3211134301" sldId="256"/>
            <ac:picMk id="6" creationId="{BB590E3B-3E64-D5FA-0DF9-1E8A5F214A58}"/>
          </ac:picMkLst>
        </pc:picChg>
        <pc:picChg chg="add">
          <ac:chgData name="REIMER Austin B * ODF" userId="a39de495-4780-4cd5-b3d2-4f6e2f55b837" providerId="ADAL" clId="{DF5C80A8-60E0-4592-8140-B11789A80812}" dt="2025-07-17T15:49:15.532" v="724"/>
          <ac:picMkLst>
            <pc:docMk/>
            <pc:sldMk cId="3211134301" sldId="256"/>
            <ac:picMk id="7" creationId="{4768E8DD-09A2-57B9-E273-A9581621F400}"/>
          </ac:picMkLst>
        </pc:picChg>
      </pc:sldChg>
      <pc:sldChg chg="delSp modSp mod ord">
        <pc:chgData name="REIMER Austin B * ODF" userId="a39de495-4780-4cd5-b3d2-4f6e2f55b837" providerId="ADAL" clId="{DF5C80A8-60E0-4592-8140-B11789A80812}" dt="2025-07-17T16:41:41.730" v="1258"/>
        <pc:sldMkLst>
          <pc:docMk/>
          <pc:sldMk cId="3912498267" sldId="257"/>
        </pc:sldMkLst>
        <pc:picChg chg="mod">
          <ac:chgData name="REIMER Austin B * ODF" userId="a39de495-4780-4cd5-b3d2-4f6e2f55b837" providerId="ADAL" clId="{DF5C80A8-60E0-4592-8140-B11789A80812}" dt="2025-07-17T15:33:10.741" v="1" actId="1076"/>
          <ac:picMkLst>
            <pc:docMk/>
            <pc:sldMk cId="3912498267" sldId="257"/>
            <ac:picMk id="4" creationId="{571724B8-9666-8D9D-87D0-11B59FF6ABAC}"/>
          </ac:picMkLst>
        </pc:picChg>
        <pc:picChg chg="del">
          <ac:chgData name="REIMER Austin B * ODF" userId="a39de495-4780-4cd5-b3d2-4f6e2f55b837" providerId="ADAL" clId="{DF5C80A8-60E0-4592-8140-B11789A80812}" dt="2025-07-17T15:33:07.508" v="0" actId="478"/>
          <ac:picMkLst>
            <pc:docMk/>
            <pc:sldMk cId="3912498267" sldId="257"/>
            <ac:picMk id="6" creationId="{A4DC29C3-678E-EC5F-FF5A-EAB4FA6AA77A}"/>
          </ac:picMkLst>
        </pc:picChg>
      </pc:sldChg>
      <pc:sldChg chg="modSp mod">
        <pc:chgData name="REIMER Austin B * ODF" userId="a39de495-4780-4cd5-b3d2-4f6e2f55b837" providerId="ADAL" clId="{DF5C80A8-60E0-4592-8140-B11789A80812}" dt="2025-07-17T16:22:36.437" v="1255" actId="20577"/>
        <pc:sldMkLst>
          <pc:docMk/>
          <pc:sldMk cId="2244847033" sldId="258"/>
        </pc:sldMkLst>
        <pc:spChg chg="mod">
          <ac:chgData name="REIMER Austin B * ODF" userId="a39de495-4780-4cd5-b3d2-4f6e2f55b837" providerId="ADAL" clId="{DF5C80A8-60E0-4592-8140-B11789A80812}" dt="2025-07-17T16:22:36.437" v="1255" actId="20577"/>
          <ac:spMkLst>
            <pc:docMk/>
            <pc:sldMk cId="2244847033" sldId="258"/>
            <ac:spMk id="3" creationId="{99D86950-907C-EB28-F94D-DA0F8CB7B3ED}"/>
          </ac:spMkLst>
        </pc:spChg>
      </pc:sldChg>
      <pc:sldChg chg="modSp mod">
        <pc:chgData name="REIMER Austin B * ODF" userId="a39de495-4780-4cd5-b3d2-4f6e2f55b837" providerId="ADAL" clId="{DF5C80A8-60E0-4592-8140-B11789A80812}" dt="2025-07-17T15:36:21.982" v="152" actId="20577"/>
        <pc:sldMkLst>
          <pc:docMk/>
          <pc:sldMk cId="3196261127" sldId="259"/>
        </pc:sldMkLst>
        <pc:spChg chg="mod">
          <ac:chgData name="REIMER Austin B * ODF" userId="a39de495-4780-4cd5-b3d2-4f6e2f55b837" providerId="ADAL" clId="{DF5C80A8-60E0-4592-8140-B11789A80812}" dt="2025-07-17T15:36:21.982" v="152" actId="20577"/>
          <ac:spMkLst>
            <pc:docMk/>
            <pc:sldMk cId="3196261127" sldId="259"/>
            <ac:spMk id="3" creationId="{60F5F274-3FB8-13EE-BA5E-01D42C44612D}"/>
          </ac:spMkLst>
        </pc:spChg>
      </pc:sldChg>
      <pc:sldChg chg="addSp delSp modSp mod ord">
        <pc:chgData name="REIMER Austin B * ODF" userId="a39de495-4780-4cd5-b3d2-4f6e2f55b837" providerId="ADAL" clId="{DF5C80A8-60E0-4592-8140-B11789A80812}" dt="2025-07-17T15:43:44.363" v="154"/>
        <pc:sldMkLst>
          <pc:docMk/>
          <pc:sldMk cId="3605512362" sldId="260"/>
        </pc:sldMkLst>
        <pc:spChg chg="del">
          <ac:chgData name="REIMER Austin B * ODF" userId="a39de495-4780-4cd5-b3d2-4f6e2f55b837" providerId="ADAL" clId="{DF5C80A8-60E0-4592-8140-B11789A80812}" dt="2025-07-17T15:34:53.706" v="2" actId="22"/>
          <ac:spMkLst>
            <pc:docMk/>
            <pc:sldMk cId="3605512362" sldId="260"/>
            <ac:spMk id="3" creationId="{E70B1B5B-3667-71AF-949D-1071CBC7C40D}"/>
          </ac:spMkLst>
        </pc:spChg>
        <pc:picChg chg="add mod ord">
          <ac:chgData name="REIMER Austin B * ODF" userId="a39de495-4780-4cd5-b3d2-4f6e2f55b837" providerId="ADAL" clId="{DF5C80A8-60E0-4592-8140-B11789A80812}" dt="2025-07-17T15:34:53.706" v="2" actId="22"/>
          <ac:picMkLst>
            <pc:docMk/>
            <pc:sldMk cId="3605512362" sldId="260"/>
            <ac:picMk id="5" creationId="{1069045E-D8A0-1CF9-BE62-77979E9FFE5C}"/>
          </ac:picMkLst>
        </pc:picChg>
      </pc:sldChg>
      <pc:sldChg chg="modSp new mod">
        <pc:chgData name="REIMER Austin B * ODF" userId="a39de495-4780-4cd5-b3d2-4f6e2f55b837" providerId="ADAL" clId="{DF5C80A8-60E0-4592-8140-B11789A80812}" dt="2025-07-17T15:44:58.811" v="378" actId="20577"/>
        <pc:sldMkLst>
          <pc:docMk/>
          <pc:sldMk cId="1618632453" sldId="261"/>
        </pc:sldMkLst>
        <pc:spChg chg="mod">
          <ac:chgData name="REIMER Austin B * ODF" userId="a39de495-4780-4cd5-b3d2-4f6e2f55b837" providerId="ADAL" clId="{DF5C80A8-60E0-4592-8140-B11789A80812}" dt="2025-07-17T15:43:49.244" v="169" actId="20577"/>
          <ac:spMkLst>
            <pc:docMk/>
            <pc:sldMk cId="1618632453" sldId="261"/>
            <ac:spMk id="2" creationId="{8A3DCF2F-47F8-E587-F76B-7CA30C22767A}"/>
          </ac:spMkLst>
        </pc:spChg>
        <pc:spChg chg="mod">
          <ac:chgData name="REIMER Austin B * ODF" userId="a39de495-4780-4cd5-b3d2-4f6e2f55b837" providerId="ADAL" clId="{DF5C80A8-60E0-4592-8140-B11789A80812}" dt="2025-07-17T15:44:58.811" v="378" actId="20577"/>
          <ac:spMkLst>
            <pc:docMk/>
            <pc:sldMk cId="1618632453" sldId="261"/>
            <ac:spMk id="3" creationId="{B0301827-81F1-E74D-C074-B6E956A31310}"/>
          </ac:spMkLst>
        </pc:spChg>
      </pc:sldChg>
      <pc:sldChg chg="modSp new mod">
        <pc:chgData name="REIMER Austin B * ODF" userId="a39de495-4780-4cd5-b3d2-4f6e2f55b837" providerId="ADAL" clId="{DF5C80A8-60E0-4592-8140-B11789A80812}" dt="2025-07-17T15:45:57.968" v="532" actId="20577"/>
        <pc:sldMkLst>
          <pc:docMk/>
          <pc:sldMk cId="3021574971" sldId="262"/>
        </pc:sldMkLst>
        <pc:spChg chg="mod">
          <ac:chgData name="REIMER Austin B * ODF" userId="a39de495-4780-4cd5-b3d2-4f6e2f55b837" providerId="ADAL" clId="{DF5C80A8-60E0-4592-8140-B11789A80812}" dt="2025-07-17T15:45:12.409" v="394" actId="20577"/>
          <ac:spMkLst>
            <pc:docMk/>
            <pc:sldMk cId="3021574971" sldId="262"/>
            <ac:spMk id="2" creationId="{75CB0FCC-5ABF-9FAF-04F9-DCD8E498F369}"/>
          </ac:spMkLst>
        </pc:spChg>
        <pc:spChg chg="mod">
          <ac:chgData name="REIMER Austin B * ODF" userId="a39de495-4780-4cd5-b3d2-4f6e2f55b837" providerId="ADAL" clId="{DF5C80A8-60E0-4592-8140-B11789A80812}" dt="2025-07-17T15:45:57.968" v="532" actId="20577"/>
          <ac:spMkLst>
            <pc:docMk/>
            <pc:sldMk cId="3021574971" sldId="262"/>
            <ac:spMk id="3" creationId="{AC18092E-73C2-A06B-64A1-270A2F61DF2C}"/>
          </ac:spMkLst>
        </pc:spChg>
      </pc:sldChg>
      <pc:sldChg chg="modSp new mod">
        <pc:chgData name="REIMER Austin B * ODF" userId="a39de495-4780-4cd5-b3d2-4f6e2f55b837" providerId="ADAL" clId="{DF5C80A8-60E0-4592-8140-B11789A80812}" dt="2025-07-17T15:48:17.016" v="714" actId="20577"/>
        <pc:sldMkLst>
          <pc:docMk/>
          <pc:sldMk cId="3156192528" sldId="263"/>
        </pc:sldMkLst>
        <pc:spChg chg="mod">
          <ac:chgData name="REIMER Austin B * ODF" userId="a39de495-4780-4cd5-b3d2-4f6e2f55b837" providerId="ADAL" clId="{DF5C80A8-60E0-4592-8140-B11789A80812}" dt="2025-07-17T15:46:28.560" v="562" actId="20577"/>
          <ac:spMkLst>
            <pc:docMk/>
            <pc:sldMk cId="3156192528" sldId="263"/>
            <ac:spMk id="2" creationId="{496B2AA3-B3AC-0675-A79A-DD7598B44E7D}"/>
          </ac:spMkLst>
        </pc:spChg>
        <pc:spChg chg="mod">
          <ac:chgData name="REIMER Austin B * ODF" userId="a39de495-4780-4cd5-b3d2-4f6e2f55b837" providerId="ADAL" clId="{DF5C80A8-60E0-4592-8140-B11789A80812}" dt="2025-07-17T15:48:17.016" v="714" actId="20577"/>
          <ac:spMkLst>
            <pc:docMk/>
            <pc:sldMk cId="3156192528" sldId="263"/>
            <ac:spMk id="3" creationId="{265E9084-5568-4371-036A-5FC12A9CEC18}"/>
          </ac:spMkLst>
        </pc:spChg>
      </pc:sldChg>
      <pc:sldChg chg="addSp modSp new mod">
        <pc:chgData name="REIMER Austin B * ODF" userId="a39de495-4780-4cd5-b3d2-4f6e2f55b837" providerId="ADAL" clId="{DF5C80A8-60E0-4592-8140-B11789A80812}" dt="2025-07-17T15:57:58.313" v="1159" actId="1076"/>
        <pc:sldMkLst>
          <pc:docMk/>
          <pc:sldMk cId="131586941" sldId="264"/>
        </pc:sldMkLst>
        <pc:spChg chg="mod">
          <ac:chgData name="REIMER Austin B * ODF" userId="a39de495-4780-4cd5-b3d2-4f6e2f55b837" providerId="ADAL" clId="{DF5C80A8-60E0-4592-8140-B11789A80812}" dt="2025-07-17T15:55:54.683" v="994" actId="20577"/>
          <ac:spMkLst>
            <pc:docMk/>
            <pc:sldMk cId="131586941" sldId="264"/>
            <ac:spMk id="2" creationId="{F8944ED0-3F6D-F662-94B6-3240CBDEA27C}"/>
          </ac:spMkLst>
        </pc:spChg>
        <pc:spChg chg="mod">
          <ac:chgData name="REIMER Austin B * ODF" userId="a39de495-4780-4cd5-b3d2-4f6e2f55b837" providerId="ADAL" clId="{DF5C80A8-60E0-4592-8140-B11789A80812}" dt="2025-07-17T15:56:58.062" v="1157" actId="20577"/>
          <ac:spMkLst>
            <pc:docMk/>
            <pc:sldMk cId="131586941" sldId="264"/>
            <ac:spMk id="3" creationId="{DF67366C-F1EA-4670-96E9-0B1EB30B80E4}"/>
          </ac:spMkLst>
        </pc:spChg>
        <pc:picChg chg="add mod">
          <ac:chgData name="REIMER Austin B * ODF" userId="a39de495-4780-4cd5-b3d2-4f6e2f55b837" providerId="ADAL" clId="{DF5C80A8-60E0-4592-8140-B11789A80812}" dt="2025-07-17T15:57:58.313" v="1159" actId="1076"/>
          <ac:picMkLst>
            <pc:docMk/>
            <pc:sldMk cId="131586941" sldId="264"/>
            <ac:picMk id="4" creationId="{98B2DC98-D38B-4CE2-0F37-F334BD374928}"/>
          </ac:picMkLst>
        </pc:picChg>
      </pc:sldChg>
      <pc:sldChg chg="addSp delSp modSp new mod ord">
        <pc:chgData name="REIMER Austin B * ODF" userId="a39de495-4780-4cd5-b3d2-4f6e2f55b837" providerId="ADAL" clId="{DF5C80A8-60E0-4592-8140-B11789A80812}" dt="2025-07-17T16:50:20.153" v="1262"/>
        <pc:sldMkLst>
          <pc:docMk/>
          <pc:sldMk cId="208395270" sldId="265"/>
        </pc:sldMkLst>
        <pc:spChg chg="del mod">
          <ac:chgData name="REIMER Austin B * ODF" userId="a39de495-4780-4cd5-b3d2-4f6e2f55b837" providerId="ADAL" clId="{DF5C80A8-60E0-4592-8140-B11789A80812}" dt="2025-07-17T16:18:58.127" v="1171" actId="478"/>
          <ac:spMkLst>
            <pc:docMk/>
            <pc:sldMk cId="208395270" sldId="265"/>
            <ac:spMk id="2" creationId="{B1C23983-ACC6-9B1B-8350-F539FE93398D}"/>
          </ac:spMkLst>
        </pc:spChg>
        <pc:spChg chg="del">
          <ac:chgData name="REIMER Austin B * ODF" userId="a39de495-4780-4cd5-b3d2-4f6e2f55b837" providerId="ADAL" clId="{DF5C80A8-60E0-4592-8140-B11789A80812}" dt="2025-07-17T16:16:45.334" v="1161"/>
          <ac:spMkLst>
            <pc:docMk/>
            <pc:sldMk cId="208395270" sldId="265"/>
            <ac:spMk id="3" creationId="{4BB2D188-5283-27B0-CED9-C8867EB431D6}"/>
          </ac:spMkLst>
        </pc:spChg>
        <pc:spChg chg="add del mod">
          <ac:chgData name="REIMER Austin B * ODF" userId="a39de495-4780-4cd5-b3d2-4f6e2f55b837" providerId="ADAL" clId="{DF5C80A8-60E0-4592-8140-B11789A80812}" dt="2025-07-17T16:18:45.668" v="1165"/>
          <ac:spMkLst>
            <pc:docMk/>
            <pc:sldMk cId="208395270" sldId="265"/>
            <ac:spMk id="6" creationId="{666AADF6-9077-64CE-AAE1-770F02E0B2C6}"/>
          </ac:spMkLst>
        </pc:spChg>
        <pc:picChg chg="add del mod">
          <ac:chgData name="REIMER Austin B * ODF" userId="a39de495-4780-4cd5-b3d2-4f6e2f55b837" providerId="ADAL" clId="{DF5C80A8-60E0-4592-8140-B11789A80812}" dt="2025-07-17T16:17:03.823" v="1164" actId="478"/>
          <ac:picMkLst>
            <pc:docMk/>
            <pc:sldMk cId="208395270" sldId="265"/>
            <ac:picMk id="4" creationId="{54FFB77C-CAEE-BC9C-5916-A632EE5B3CC8}"/>
          </ac:picMkLst>
        </pc:picChg>
        <pc:picChg chg="add mod">
          <ac:chgData name="REIMER Austin B * ODF" userId="a39de495-4780-4cd5-b3d2-4f6e2f55b837" providerId="ADAL" clId="{DF5C80A8-60E0-4592-8140-B11789A80812}" dt="2025-07-17T16:23:08.363" v="1256" actId="1076"/>
          <ac:picMkLst>
            <pc:docMk/>
            <pc:sldMk cId="208395270" sldId="265"/>
            <ac:picMk id="7" creationId="{07D30E70-B001-CF33-8946-767E9F6D9317}"/>
          </ac:picMkLst>
        </pc:picChg>
      </pc:sldChg>
      <pc:sldChg chg="modSp new mod">
        <pc:chgData name="REIMER Austin B * ODF" userId="a39de495-4780-4cd5-b3d2-4f6e2f55b837" providerId="ADAL" clId="{DF5C80A8-60E0-4592-8140-B11789A80812}" dt="2025-07-17T18:15:44.141" v="1625" actId="5793"/>
        <pc:sldMkLst>
          <pc:docMk/>
          <pc:sldMk cId="4121806251" sldId="266"/>
        </pc:sldMkLst>
        <pc:spChg chg="mod">
          <ac:chgData name="REIMER Austin B * ODF" userId="a39de495-4780-4cd5-b3d2-4f6e2f55b837" providerId="ADAL" clId="{DF5C80A8-60E0-4592-8140-B11789A80812}" dt="2025-07-17T17:48:07.226" v="1299" actId="20577"/>
          <ac:spMkLst>
            <pc:docMk/>
            <pc:sldMk cId="4121806251" sldId="266"/>
            <ac:spMk id="2" creationId="{2F56BF13-64BC-E0BA-BD53-66C260045F8E}"/>
          </ac:spMkLst>
        </pc:spChg>
        <pc:spChg chg="mod">
          <ac:chgData name="REIMER Austin B * ODF" userId="a39de495-4780-4cd5-b3d2-4f6e2f55b837" providerId="ADAL" clId="{DF5C80A8-60E0-4592-8140-B11789A80812}" dt="2025-07-17T18:15:44.141" v="1625" actId="5793"/>
          <ac:spMkLst>
            <pc:docMk/>
            <pc:sldMk cId="4121806251" sldId="266"/>
            <ac:spMk id="3" creationId="{71C6D1B1-8822-1F87-7A7A-A1904DCC0E23}"/>
          </ac:spMkLst>
        </pc:spChg>
      </pc:sldChg>
      <pc:sldChg chg="modSp new mod">
        <pc:chgData name="REIMER Austin B * ODF" userId="a39de495-4780-4cd5-b3d2-4f6e2f55b837" providerId="ADAL" clId="{DF5C80A8-60E0-4592-8140-B11789A80812}" dt="2025-07-17T18:14:29.360" v="1489" actId="20577"/>
        <pc:sldMkLst>
          <pc:docMk/>
          <pc:sldMk cId="2679237183" sldId="267"/>
        </pc:sldMkLst>
        <pc:spChg chg="mod">
          <ac:chgData name="REIMER Austin B * ODF" userId="a39de495-4780-4cd5-b3d2-4f6e2f55b837" providerId="ADAL" clId="{DF5C80A8-60E0-4592-8140-B11789A80812}" dt="2025-07-17T18:13:49.379" v="1411" actId="20577"/>
          <ac:spMkLst>
            <pc:docMk/>
            <pc:sldMk cId="2679237183" sldId="267"/>
            <ac:spMk id="2" creationId="{07967011-1796-6ADD-14E6-CA1E5DAA984A}"/>
          </ac:spMkLst>
        </pc:spChg>
        <pc:spChg chg="mod">
          <ac:chgData name="REIMER Austin B * ODF" userId="a39de495-4780-4cd5-b3d2-4f6e2f55b837" providerId="ADAL" clId="{DF5C80A8-60E0-4592-8140-B11789A80812}" dt="2025-07-17T18:14:29.360" v="1489" actId="20577"/>
          <ac:spMkLst>
            <pc:docMk/>
            <pc:sldMk cId="2679237183" sldId="267"/>
            <ac:spMk id="3" creationId="{E117DEBE-1EC4-BED7-4BFD-E37FE5C93F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D726B-82A1-4855-A3FB-08FF500409EE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257AA-A3E9-48B7-B4E5-BD9253A8B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8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Firewise?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257AA-A3E9-48B7-B4E5-BD9253A8B9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257AA-A3E9-48B7-B4E5-BD9253A8B9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28E6-D50B-8FCE-2ACA-60E4814C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DABCE-E7EC-60A8-7B4E-2AF81E927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3B975-AD86-F386-55D7-5B8E7B91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253A8-E14F-07C0-C2EB-AC5FB32A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D583F-D3CC-1819-C574-C4BC3E58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5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2B62-DA8A-A50B-488F-C1A6FE6B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245D4-E9B3-DB46-63EE-0CC0B8259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F37B4-997E-23B4-625B-4C07ECFD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873CC-11D9-2BC9-3D0A-398279D4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B754E-99B7-630F-BD32-295106F0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B5147-0644-EB86-E25C-09F820E60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02EE9-D800-83B5-2A91-E855265D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BBA71-3717-59CC-F341-9AA7DFF5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B85E8-7357-40B9-9DCE-C861DA77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DEFA-0212-8C77-5387-1CDD552A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70BA-D74E-4326-3AC7-0F899C0C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40B3-0A66-69A8-E0E2-99719FA2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9D4F-BC8D-058B-31DB-81FDE9B3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0E30A-25F4-1C1E-6291-84A66A1A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BD487-136A-C9E4-798A-E6384780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1647-FAEA-0A30-9916-7FBD1AC4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15D4-450F-B095-ED68-1CC85D9B4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D3CAF-499D-B22C-41A6-7EBFA9AC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5BD98-271C-F30F-3CF5-3211E93F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8BD4B-B843-F165-702D-B28374EC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33EF-1EFA-BABB-ADB0-5A4807F5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2E57E-2BB2-9CB9-F6B8-CF66CE550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78136-7394-E66E-C12B-CC69F3C23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CF28F-D407-C3D1-1102-84EFF82C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BC378-EE4F-E55F-F65F-27E37830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DC92F-2ACB-442E-567A-C8728284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9A04-89C8-55E8-A8B6-7A415A0A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8BF6-BB58-5D1C-87FC-BF140642E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6A8C7-D093-DB48-C110-357940AB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06E46-1391-6355-DDBF-2C59F6A48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3E016-9EA6-6AB8-220A-1A3811131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5BDAE-E60E-7859-68D9-B61C361B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F121E-A149-196B-FEDD-93871545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07881-E4EB-A57D-AD19-AA23749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8AA6-2159-F893-440A-B166D473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F69B2-9642-2B20-865C-1F40E03C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E5131-5F04-F436-61D2-0D009B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7BDC1-D818-E7CA-C849-CA36714F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9567B-F3CB-874A-38CF-AB18CD51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7F90A-43E7-55AC-A012-8637BA25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5BC80-8F1D-960F-85A6-FA222D36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4EE3-F3BB-E003-7563-3BF646C6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E15EA-8FD0-33F5-2BAD-B78F83F3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70333-1B0F-6ADD-B80C-8A620071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BD2A9-B699-9090-5CB0-15F9FC72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37FFB-B6F1-48C5-9FF0-F7F6C2E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6F24E-F341-FBF4-32A3-3B215582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69B5-4A27-1B02-7418-8B074B48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02399-8C56-37B7-51F6-6C019F367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392ED-D86C-BBEE-5548-399511956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BC048-A58B-8B32-44B6-884AE6E7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5AE51-684E-DE53-136E-870335B5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F4317-8941-5717-5DF5-37EB512F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B8C27-13F4-C8E2-1129-8BFB09EB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B7959-B7D2-E72B-8412-428205678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6CBE9-28CC-9C2D-3739-4A9D2488C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A2DEA-2890-468E-A8B1-525D079CE17D}" type="datetimeFigureOut">
              <a:rPr lang="en-US" smtClean="0"/>
              <a:t>07/17/2025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4144C-06ED-282C-D4E1-A0A0373F0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FB6FB-08BB-DDA7-9086-C358C522A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E7B94-3010-4EB8-B89D-D24D6178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1724B8-9666-8D9D-87D0-11B59FF6A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380" y="0"/>
            <a:ext cx="5155240" cy="687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9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0FCC-5ABF-9FAF-04F9-DCD8E498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092E-73C2-A06B-64A1-270A2F61D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9 step application process in the Firewise Portal </a:t>
            </a:r>
          </a:p>
          <a:p>
            <a:r>
              <a:rPr lang="en-US" dirty="0"/>
              <a:t>Approval Recognition</a:t>
            </a:r>
          </a:p>
        </p:txBody>
      </p:sp>
    </p:spTree>
    <p:extLst>
      <p:ext uri="{BB962C8B-B14F-4D97-AF65-F5344CB8AC3E}">
        <p14:creationId xmlns:p14="http://schemas.microsoft.com/office/powerpoint/2010/main" val="302157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2AA3-B3AC-0675-A79A-DD7598B4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E9084-5568-4371-036A-5FC12A9C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Community Risk Assessment every 5 Years</a:t>
            </a:r>
          </a:p>
          <a:p>
            <a:r>
              <a:rPr lang="en-US" dirty="0"/>
              <a:t>Update Action Plan every 3 Years</a:t>
            </a:r>
          </a:p>
          <a:p>
            <a:r>
              <a:rPr lang="en-US" dirty="0"/>
              <a:t>Track Investment</a:t>
            </a:r>
          </a:p>
          <a:p>
            <a:r>
              <a:rPr lang="en-US" dirty="0"/>
              <a:t>Annual Firewise Day</a:t>
            </a:r>
          </a:p>
          <a:p>
            <a:r>
              <a:rPr lang="en-US" dirty="0"/>
              <a:t>Build Community (Relationships)</a:t>
            </a:r>
          </a:p>
        </p:txBody>
      </p:sp>
    </p:spTree>
    <p:extLst>
      <p:ext uri="{BB962C8B-B14F-4D97-AF65-F5344CB8AC3E}">
        <p14:creationId xmlns:p14="http://schemas.microsoft.com/office/powerpoint/2010/main" val="315619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4ED0-3F6D-F662-94B6-3240CBDE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366C-F1EA-4670-96E9-0B1EB30B8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Austin Reimer</a:t>
            </a:r>
          </a:p>
          <a:p>
            <a:pPr marL="0" indent="0" algn="ctr">
              <a:buNone/>
            </a:pPr>
            <a:r>
              <a:rPr lang="en-US" dirty="0"/>
              <a:t>Stewardship Forester</a:t>
            </a:r>
          </a:p>
          <a:p>
            <a:pPr marL="0" indent="0" algn="ctr">
              <a:buNone/>
            </a:pPr>
            <a:r>
              <a:rPr lang="en-US" dirty="0"/>
              <a:t>Oregon Department of Forestry</a:t>
            </a:r>
          </a:p>
          <a:p>
            <a:pPr marL="0" indent="0" algn="ctr">
              <a:buNone/>
            </a:pPr>
            <a:r>
              <a:rPr lang="en-US" dirty="0"/>
              <a:t>Central Oregon District</a:t>
            </a:r>
          </a:p>
          <a:p>
            <a:pPr marL="0" indent="0" algn="ctr">
              <a:buNone/>
            </a:pPr>
            <a:r>
              <a:rPr lang="en-US" dirty="0"/>
              <a:t>(541) 233-3160</a:t>
            </a:r>
          </a:p>
          <a:p>
            <a:pPr marL="0" indent="0" algn="ctr">
              <a:buNone/>
            </a:pPr>
            <a:r>
              <a:rPr lang="en-US" dirty="0"/>
              <a:t>austin.b.reimer@odf.oregon.gov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2DC98-D38B-4CE2-0F37-F334BD37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056" y="432816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8E8DD-09A2-57B9-E273-A9581621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0" y="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3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7011-1796-6ADD-14E6-CA1E5DAA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DEBE-1EC4-BED7-4BFD-E37FE5C93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Firewise USA</a:t>
            </a:r>
          </a:p>
          <a:p>
            <a:r>
              <a:rPr lang="en-US" dirty="0"/>
              <a:t>What is its Purpose</a:t>
            </a:r>
          </a:p>
          <a:p>
            <a:r>
              <a:rPr lang="en-US" dirty="0"/>
              <a:t>Requirements</a:t>
            </a:r>
          </a:p>
          <a:p>
            <a:r>
              <a:rPr lang="en-US" dirty="0"/>
              <a:t>Getting started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3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F13-64BC-E0BA-BD53-66C26004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Firewise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6D1B1-8822-1F87-7A7A-A1904DCC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Recognition Program that empowers communities to reduce wildfire risk in the Wildland Urban Interface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0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EA3E-053A-2EE9-101C-F3121D23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86950-907C-EB28-F94D-DA0F8CB7B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Wildfire Risk is Shared Risk to Life and Property</a:t>
            </a:r>
          </a:p>
          <a:p>
            <a:r>
              <a:rPr lang="en-US" dirty="0"/>
              <a:t>Firewise is the Platform For Addressing this Risk</a:t>
            </a:r>
          </a:p>
          <a:p>
            <a:r>
              <a:rPr lang="en-US" dirty="0"/>
              <a:t>Building Community – Becoming Fire Adapted</a:t>
            </a:r>
          </a:p>
          <a:p>
            <a:endParaRPr lang="en-US" dirty="0"/>
          </a:p>
          <a:p>
            <a:r>
              <a:rPr lang="en-US" dirty="0"/>
              <a:t>Why is this important in La Pine?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4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D30E70-B001-CF33-8946-767E9F6D9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856" y="-13716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EBB6-E029-24AA-0AEF-ABB025DC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F274-3FB8-13EE-BA5E-01D42C44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Residences Minimum</a:t>
            </a:r>
          </a:p>
          <a:p>
            <a:r>
              <a:rPr lang="en-US" dirty="0"/>
              <a:t>Must Show Annual Investment</a:t>
            </a:r>
          </a:p>
          <a:p>
            <a:pPr lvl="1"/>
            <a:r>
              <a:rPr lang="en-US" dirty="0"/>
              <a:t>Hours of labor</a:t>
            </a:r>
          </a:p>
          <a:p>
            <a:pPr lvl="1"/>
            <a:r>
              <a:rPr lang="en-US" dirty="0"/>
              <a:t>Invoices from Contractors</a:t>
            </a:r>
          </a:p>
          <a:p>
            <a:r>
              <a:rPr lang="en-US" dirty="0"/>
              <a:t>Have an annual Firewise Day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6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F2F-47F8-E587-F76B-7CA30C22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01827-81F1-E74D-C074-B6E956A3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a Firewise Committee</a:t>
            </a:r>
          </a:p>
          <a:p>
            <a:r>
              <a:rPr lang="en-US" dirty="0"/>
              <a:t>Pick a Resident Leader</a:t>
            </a:r>
          </a:p>
          <a:p>
            <a:r>
              <a:rPr lang="en-US" dirty="0"/>
              <a:t>Schedule Community Risk Assessment</a:t>
            </a:r>
          </a:p>
          <a:p>
            <a:r>
              <a:rPr lang="en-US" dirty="0"/>
              <a:t>Capture themes from Assessment in Document </a:t>
            </a:r>
          </a:p>
          <a:p>
            <a:r>
              <a:rPr lang="en-US" dirty="0"/>
              <a:t>Develop Action Plan</a:t>
            </a:r>
          </a:p>
        </p:txBody>
      </p:sp>
    </p:spTree>
    <p:extLst>
      <p:ext uri="{BB962C8B-B14F-4D97-AF65-F5344CB8AC3E}">
        <p14:creationId xmlns:p14="http://schemas.microsoft.com/office/powerpoint/2010/main" val="161863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67D9-E97C-285C-734B-BA476933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69045E-D8A0-1CF9-BE62-77979E9FF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610" y="1825625"/>
            <a:ext cx="9104780" cy="4351338"/>
          </a:xfrm>
        </p:spPr>
      </p:pic>
    </p:spTree>
    <p:extLst>
      <p:ext uri="{BB962C8B-B14F-4D97-AF65-F5344CB8AC3E}">
        <p14:creationId xmlns:p14="http://schemas.microsoft.com/office/powerpoint/2010/main" val="360551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9b73270-2993-4076-be47-9c78f42a1e84}" enabled="1" method="Privileged" siteId="{aa3f6932-fa7c-47b4-a0ce-a598cad16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177</Words>
  <Application>Microsoft Office PowerPoint</Application>
  <PresentationFormat>Widescreen</PresentationFormat>
  <Paragraphs>48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Overview</vt:lpstr>
      <vt:lpstr>What is Firewise</vt:lpstr>
      <vt:lpstr>Purpose</vt:lpstr>
      <vt:lpstr>PowerPoint Presentation</vt:lpstr>
      <vt:lpstr>Requirements</vt:lpstr>
      <vt:lpstr>Getting Started</vt:lpstr>
      <vt:lpstr>Getting Started</vt:lpstr>
      <vt:lpstr>Getting Started</vt:lpstr>
      <vt:lpstr>Maintaining Recognition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REIMER Austin B * ODF</dc:creator>
  <cp:lastModifiedBy>REIMER Austin B * ODF</cp:lastModifiedBy>
  <cp:revision>1</cp:revision>
  <dcterms:created xsi:type="dcterms:W3CDTF">2025-07-14T18:04:45Z</dcterms:created>
  <dcterms:modified xsi:type="dcterms:W3CDTF">2025-07-17T18:15:51Z</dcterms:modified>
</cp:coreProperties>
</file>